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1" r:id="rId4"/>
    <p:sldId id="266" r:id="rId5"/>
    <p:sldId id="274" r:id="rId6"/>
    <p:sldId id="280" r:id="rId7"/>
    <p:sldId id="281" r:id="rId8"/>
    <p:sldId id="267" r:id="rId9"/>
    <p:sldId id="271" r:id="rId10"/>
    <p:sldId id="269" r:id="rId11"/>
    <p:sldId id="270" r:id="rId12"/>
    <p:sldId id="279" r:id="rId13"/>
    <p:sldId id="278" r:id="rId14"/>
    <p:sldId id="263" r:id="rId15"/>
    <p:sldId id="262" r:id="rId16"/>
  </p:sldIdLst>
  <p:sldSz cx="9144000" cy="6858000" type="screen4x3"/>
  <p:notesSz cx="6858000" cy="9144000"/>
  <p:embeddedFontLst>
    <p:embeddedFont>
      <p:font typeface="나눔고딕 ExtraBold" panose="020B0600000101010101" charset="-127"/>
      <p:bold r:id="rId18"/>
    </p:embeddedFont>
    <p:embeddedFont>
      <p:font typeface="나눔바른고딕" panose="020B0600000101010101" charset="-127"/>
      <p:regular r:id="rId19"/>
      <p:bold r:id="rId20"/>
    </p:embeddedFont>
    <p:embeddedFont>
      <p:font typeface="나눔바른펜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04" autoAdjust="0"/>
  </p:normalViewPr>
  <p:slideViewPr>
    <p:cSldViewPr>
      <p:cViewPr varScale="1">
        <p:scale>
          <a:sx n="64" d="100"/>
          <a:sy n="64" d="100"/>
        </p:scale>
        <p:origin x="62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4DBCB-3AC3-4582-A5DF-0A8DD41D7658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2BFE-928E-4A31-B553-39B20AE33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6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AI Personal Trainer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의미하는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어플리케이션 프로젝트를 진행하는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조의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조은진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61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2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8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방향에서의 사용자 움직임 분석하기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모션 일치 기준을 더 추가하기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신체정보 미리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Keypoint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정확도를 나타내는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활용하기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4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</a:t>
            </a:r>
            <a:r>
              <a:rPr lang="en-US" altLang="ko-KR" dirty="0"/>
              <a:t>I PT</a:t>
            </a:r>
            <a:r>
              <a:rPr lang="ko-KR" altLang="en-US" dirty="0"/>
              <a:t>에 대해서 간략히 소개해 드리고 프로젝트 결과</a:t>
            </a:r>
            <a:r>
              <a:rPr lang="en-US" altLang="ko-KR" dirty="0"/>
              <a:t>, </a:t>
            </a:r>
            <a:r>
              <a:rPr lang="ko-KR" altLang="en-US" dirty="0"/>
              <a:t>세부코드</a:t>
            </a:r>
            <a:r>
              <a:rPr lang="en-US" altLang="ko-KR" dirty="0"/>
              <a:t>, </a:t>
            </a:r>
            <a:r>
              <a:rPr lang="ko-KR" altLang="en-US" dirty="0"/>
              <a:t>시연영상</a:t>
            </a:r>
            <a:r>
              <a:rPr lang="en-US" altLang="ko-KR" dirty="0"/>
              <a:t>, </a:t>
            </a:r>
            <a:r>
              <a:rPr lang="ko-KR" altLang="en-US" dirty="0"/>
              <a:t>후에 보완해야 될 점들을 </a:t>
            </a:r>
            <a:r>
              <a:rPr lang="ko-KR" altLang="en-US" dirty="0" err="1"/>
              <a:t>설명드린</a:t>
            </a:r>
            <a:r>
              <a:rPr lang="ko-KR" altLang="en-US" dirty="0"/>
              <a:t> 후 발표를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5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홈트레이닝이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대세라고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1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홈트레이닝은 자신의 자세를 봐주는 사람이 없어서 부상의 위험이 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2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사용자의 모션을 감지해서 사용자의 자세가 올바른 지 체크해 주는 프로그램입니다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16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 중간발표때는 안드로이드 스튜디오와 연동한 핸드폰 어플리케이션을 만들고자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처음엔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만들기 시작하고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모션 분석을 시작했지만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명이라는 적은 인원수와 생각보다 짧은 기간과 어려운 난이도 때문에 이 모든 것을 완성할 수 없다고 판단하여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안드로이드 연동은 부분은 포기하고 모션 분석 및 비교 모듈만이라도 완성하기로 결정했습니다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2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이렇게 아나콘다와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모션 분석을 하고 비교해주는 단계까지 프로젝트를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1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0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3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8005-577F-4D63-B27C-B0AF2B7C26FF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8D53-1ED2-4E8A-9D2F-09770899A590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DDE9-9CAC-4B0F-AFD3-4D4F5EEF4E6D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9D07-A275-4283-A909-22F46730F2D4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0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FFCD9-082B-4276-9E3C-25D1FBEACECC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94DA-8DF2-4B13-8F07-8BC8C58B7BB6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5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75F1-D0A5-45C4-A620-17683BBB899E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6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8DB9-2965-475A-95EE-ED4C0B913132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CD194-7351-42C5-8BB9-4B4FD190F061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1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3159-6B01-48C1-97B3-FEBFEA83A50F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BBC7-94AE-4FE6-A49D-92B5533748D3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8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2A34F-D339-4E15-AF3E-8FDBC0D21430}" type="datetime1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8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881928" y="6453338"/>
            <a:ext cx="12265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2019/11/26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AutoShape 2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3206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473075" y="1603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625475" y="3127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대각선 줄무늬 7"/>
          <p:cNvSpPr/>
          <p:nvPr/>
        </p:nvSpPr>
        <p:spPr>
          <a:xfrm>
            <a:off x="0" y="0"/>
            <a:ext cx="2411760" cy="2637720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대각선 줄무늬 13"/>
          <p:cNvSpPr/>
          <p:nvPr/>
        </p:nvSpPr>
        <p:spPr>
          <a:xfrm>
            <a:off x="0" y="2"/>
            <a:ext cx="3059832" cy="3271791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대각선 줄무늬 14"/>
          <p:cNvSpPr/>
          <p:nvPr/>
        </p:nvSpPr>
        <p:spPr>
          <a:xfrm>
            <a:off x="0" y="0"/>
            <a:ext cx="3707904" cy="4352220"/>
          </a:xfrm>
          <a:prstGeom prst="diagStripe">
            <a:avLst>
              <a:gd name="adj" fmla="val 8593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7866" y="2999274"/>
            <a:ext cx="14766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‘I PT’</a:t>
            </a:r>
            <a:endParaRPr lang="ko-KR" altLang="en-US" sz="5000" dirty="0"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7984" y="3957811"/>
            <a:ext cx="43685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558ED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Conform Ideal ‘ C.I. ’</a:t>
            </a:r>
            <a:endParaRPr lang="ko-KR" altLang="en-US" sz="3500" dirty="0">
              <a:solidFill>
                <a:srgbClr val="558ED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138CC8-27FE-46B2-8EB4-C18507B75C4D}"/>
              </a:ext>
            </a:extLst>
          </p:cNvPr>
          <p:cNvSpPr txBox="1"/>
          <p:nvPr/>
        </p:nvSpPr>
        <p:spPr>
          <a:xfrm>
            <a:off x="6948264" y="4590643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조은진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한해리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AE6A3D-C37D-4886-87E6-02851937C5F8}"/>
              </a:ext>
            </a:extLst>
          </p:cNvPr>
          <p:cNvGrpSpPr/>
          <p:nvPr/>
        </p:nvGrpSpPr>
        <p:grpSpPr>
          <a:xfrm>
            <a:off x="1619674" y="2420888"/>
            <a:ext cx="7099649" cy="1625600"/>
            <a:chOff x="1660377" y="2523480"/>
            <a:chExt cx="7099649" cy="1625600"/>
          </a:xfrm>
        </p:grpSpPr>
        <p:pic>
          <p:nvPicPr>
            <p:cNvPr id="21" name="Picture 6" descr="C:\Users\LG\Downloads\1494588764_Yoga_04.png">
              <a:extLst>
                <a:ext uri="{FF2B5EF4-FFF2-40B4-BE49-F238E27FC236}">
                  <a16:creationId xmlns:a16="http://schemas.microsoft.com/office/drawing/2014/main" id="{652F817C-2FC1-45B7-8053-9FC94F079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377" y="2523480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01675C1-0F87-484F-823E-F824C49BC0CB}"/>
                </a:ext>
              </a:extLst>
            </p:cNvPr>
            <p:cNvCxnSpPr/>
            <p:nvPr/>
          </p:nvCxnSpPr>
          <p:spPr>
            <a:xfrm>
              <a:off x="3071395" y="3925090"/>
              <a:ext cx="560506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74F9A32-C2DF-4877-86EF-78AF9239151F}"/>
                </a:ext>
              </a:extLst>
            </p:cNvPr>
            <p:cNvSpPr/>
            <p:nvPr/>
          </p:nvSpPr>
          <p:spPr>
            <a:xfrm>
              <a:off x="8616012" y="3861054"/>
              <a:ext cx="144014" cy="14401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EC36AC-5E17-4E34-9545-987302B99F34}"/>
              </a:ext>
            </a:extLst>
          </p:cNvPr>
          <p:cNvSpPr txBox="1"/>
          <p:nvPr/>
        </p:nvSpPr>
        <p:spPr>
          <a:xfrm>
            <a:off x="5218712" y="3276466"/>
            <a:ext cx="3458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AI Personal Trainer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7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98" y="129406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Detail Code </a:t>
            </a:r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비교 코드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632CA1-9E7A-4CBA-BE92-6A1C274ED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" y="1181235"/>
            <a:ext cx="5034466" cy="44605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58676E-DBAF-4773-AEB4-396DDA000A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85" y="1238610"/>
            <a:ext cx="3518557" cy="32776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E4B3697-7883-4FFC-BE35-6DBE5F535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52" y="2982250"/>
            <a:ext cx="4111714" cy="33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8" y="129406"/>
            <a:ext cx="6814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Demonstration</a:t>
            </a:r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동영상 분석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동영상 분석">
            <a:hlinkClick r:id="" action="ppaction://media"/>
            <a:extLst>
              <a:ext uri="{FF2B5EF4-FFF2-40B4-BE49-F238E27FC236}">
                <a16:creationId xmlns:a16="http://schemas.microsoft.com/office/drawing/2014/main" id="{8E87CD14-DDEB-4F32-BC88-CAF25AEDC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443" y="1412776"/>
            <a:ext cx="879911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8" y="129406"/>
            <a:ext cx="7388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Demonstration</a:t>
            </a:r>
            <a:r>
              <a:rPr lang="ko-KR" altLang="en-US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모션 일치 비교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영상 비교 count">
            <a:hlinkClick r:id="" action="ppaction://media"/>
            <a:extLst>
              <a:ext uri="{FF2B5EF4-FFF2-40B4-BE49-F238E27FC236}">
                <a16:creationId xmlns:a16="http://schemas.microsoft.com/office/drawing/2014/main" id="{C348FAD8-88CA-48BD-82A1-58D00CC69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1412776"/>
            <a:ext cx="824815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8" y="129406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Supplement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F16C7-58FA-4B90-A5DC-7C774A55BC58}"/>
              </a:ext>
            </a:extLst>
          </p:cNvPr>
          <p:cNvSpPr txBox="1"/>
          <p:nvPr/>
        </p:nvSpPr>
        <p:spPr>
          <a:xfrm>
            <a:off x="323528" y="1905794"/>
            <a:ext cx="8363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Analyzing user movement in various directions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Add motion match criterion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Using user’s body information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Using a score value that indicates the accuracy of a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keypoint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268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1272" y="2430016"/>
            <a:ext cx="6552728" cy="1143000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558ED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NY QUESTIONS?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2988" y="3573016"/>
            <a:ext cx="8101012" cy="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LG\Downloads\1494588708_basicman07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1999039"/>
            <a:ext cx="1511970" cy="2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564904"/>
            <a:ext cx="6552728" cy="114300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558ED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HANK YOU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36512" y="3573016"/>
            <a:ext cx="8101012" cy="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LG\Downloads\1494588665_basicwoman09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822655"/>
            <a:ext cx="1619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7504" y="334978"/>
            <a:ext cx="2088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5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3324" y="1664733"/>
            <a:ext cx="266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Introduction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1640" y="3049796"/>
            <a:ext cx="2463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Detail Code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9" descr="C:\Users\LG\Downloads\1494588754_Yoga_09.png">
            <a:extLst>
              <a:ext uri="{FF2B5EF4-FFF2-40B4-BE49-F238E27FC236}">
                <a16:creationId xmlns:a16="http://schemas.microsoft.com/office/drawing/2014/main" id="{BDBAA26C-6210-499C-B5EB-587EE601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15" y="-131305"/>
            <a:ext cx="1481584" cy="1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DFF921-8077-490C-9E2F-A0C23FD4C008}"/>
              </a:ext>
            </a:extLst>
          </p:cNvPr>
          <p:cNvSpPr txBox="1"/>
          <p:nvPr/>
        </p:nvSpPr>
        <p:spPr>
          <a:xfrm>
            <a:off x="1317516" y="3769876"/>
            <a:ext cx="3038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Demonstration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0F2B5-1567-4B09-B660-1F562C049867}"/>
              </a:ext>
            </a:extLst>
          </p:cNvPr>
          <p:cNvSpPr txBox="1"/>
          <p:nvPr/>
        </p:nvSpPr>
        <p:spPr>
          <a:xfrm>
            <a:off x="1349762" y="4489956"/>
            <a:ext cx="2574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Supplement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AF451-2A65-48A6-92E3-8D4CCD686A65}"/>
              </a:ext>
            </a:extLst>
          </p:cNvPr>
          <p:cNvSpPr txBox="1"/>
          <p:nvPr/>
        </p:nvSpPr>
        <p:spPr>
          <a:xfrm>
            <a:off x="1368852" y="5210036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Q&amp;A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A66D7-F1CF-4900-A697-41452DA206B6}"/>
              </a:ext>
            </a:extLst>
          </p:cNvPr>
          <p:cNvSpPr txBox="1"/>
          <p:nvPr/>
        </p:nvSpPr>
        <p:spPr>
          <a:xfrm>
            <a:off x="1331640" y="2329716"/>
            <a:ext cx="2114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Conclude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30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5715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Motivation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8CD58-0452-4620-8962-701D0F5D0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4320564" cy="30597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A30215-BDE1-4699-BB7B-2C480DB0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73" y="2060848"/>
            <a:ext cx="4456010" cy="29510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2348880"/>
            <a:ext cx="1368152" cy="360040"/>
          </a:xfrm>
          <a:prstGeom prst="rect">
            <a:avLst/>
          </a:prstGeom>
          <a:noFill/>
          <a:ln w="38100">
            <a:solidFill>
              <a:srgbClr val="558E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5715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Motivation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0089B-7ED1-4F34-BD6F-C47AD1D5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156"/>
            <a:ext cx="9144000" cy="44921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20" y="1556792"/>
            <a:ext cx="1726967" cy="360040"/>
          </a:xfrm>
          <a:prstGeom prst="rect">
            <a:avLst/>
          </a:prstGeom>
          <a:noFill/>
          <a:ln w="38100">
            <a:solidFill>
              <a:srgbClr val="558E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/>
          <p:cNvSpPr/>
          <p:nvPr/>
        </p:nvSpPr>
        <p:spPr>
          <a:xfrm>
            <a:off x="3492557" y="1206514"/>
            <a:ext cx="5400600" cy="1166738"/>
          </a:xfrm>
          <a:prstGeom prst="flowChartProcess">
            <a:avLst/>
          </a:prstGeom>
          <a:solidFill>
            <a:srgbClr val="558E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 would be nice that someone tell me, </a:t>
            </a:r>
          </a:p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“This is wrong posture!!”</a:t>
            </a:r>
            <a:endParaRPr lang="ko-KR" altLang="en-US" sz="20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4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6284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What is ‘ I PT ’ ?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05FD3-FBCD-401C-998E-ED9E49265D02}"/>
              </a:ext>
            </a:extLst>
          </p:cNvPr>
          <p:cNvSpPr txBox="1"/>
          <p:nvPr/>
        </p:nvSpPr>
        <p:spPr>
          <a:xfrm>
            <a:off x="323529" y="1212277"/>
            <a:ext cx="83632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Personal Trainer </a:t>
            </a:r>
            <a:r>
              <a:rPr lang="en-US" altLang="ko-KR" sz="3200" b="1" dirty="0">
                <a:solidFill>
                  <a:srgbClr val="558E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I PT ’</a:t>
            </a:r>
          </a:p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Home training + Health Trainer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Analyze exercise video with deep learning.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Compare and analyze the user’s posture with the analyzed information.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Tell user in real time whether user’s posture is correct.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1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Conclude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Ideal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86BDFF-BDB7-42A0-A8FE-4E93B7F7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62278"/>
            <a:ext cx="2448272" cy="429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9F5C46-5BA9-4C4A-A044-CC811F298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547267"/>
            <a:ext cx="4867457" cy="42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Conclude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ldeal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AC75E-79CE-4C05-8F50-D0CB40C56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95" y="17428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65122488" descr="EMB000041a09591">
            <a:extLst>
              <a:ext uri="{FF2B5EF4-FFF2-40B4-BE49-F238E27FC236}">
                <a16:creationId xmlns:a16="http://schemas.microsoft.com/office/drawing/2014/main" id="{AFC31389-0C9A-4123-A886-0140104E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7772"/>
            <a:ext cx="54006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A33F03-C3D7-41D6-8B2C-55DE4BD62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101792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65086792" descr="EMB000041a09597">
            <a:extLst>
              <a:ext uri="{FF2B5EF4-FFF2-40B4-BE49-F238E27FC236}">
                <a16:creationId xmlns:a16="http://schemas.microsoft.com/office/drawing/2014/main" id="{6285D750-BCD4-473D-B76D-BEDF31BC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56" y="3777576"/>
            <a:ext cx="3997325" cy="2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0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Detail Code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동영상 분석 코드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89D53-A146-4729-B2EB-8C9C2EF1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7" y="1182142"/>
            <a:ext cx="4946608" cy="46465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892638-80D9-4BC6-9760-060C90F7EB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923973"/>
            <a:ext cx="3959318" cy="26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129406"/>
            <a:ext cx="6327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Detail Code </a:t>
            </a:r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 계산 코드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363AC2-5409-46F2-ACE1-6175CC375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53722"/>
            <a:ext cx="3672408" cy="53825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D719E9-B49E-4C41-896C-A724BA9CF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54628"/>
            <a:ext cx="2952328" cy="5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383</Words>
  <Application>Microsoft Office PowerPoint</Application>
  <PresentationFormat>화면 슬라이드 쇼(4:3)</PresentationFormat>
  <Paragraphs>81</Paragraphs>
  <Slides>15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나눔바른펜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해리</dc:creator>
  <cp:lastModifiedBy>조 은진</cp:lastModifiedBy>
  <cp:revision>114</cp:revision>
  <dcterms:created xsi:type="dcterms:W3CDTF">2017-05-12T06:35:58Z</dcterms:created>
  <dcterms:modified xsi:type="dcterms:W3CDTF">2019-12-29T19:02:27Z</dcterms:modified>
</cp:coreProperties>
</file>